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2" r:id="rId5"/>
    <p:sldId id="258" r:id="rId6"/>
    <p:sldId id="264" r:id="rId7"/>
    <p:sldId id="259" r:id="rId8"/>
    <p:sldId id="261" r:id="rId9"/>
    <p:sldId id="260" r:id="rId10"/>
    <p:sldId id="265" r:id="rId1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14" y="7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7B9CD1-272D-4432-BC15-64FEC5D688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5D6BF68-B7AD-48CF-A1F8-2F95DE1F53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6EC59B1-5C86-4F0A-A75E-1E4B329CF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7E26-0286-48F8-A9F7-80F1F6B2CD38}" type="datetimeFigureOut">
              <a:rPr lang="de-DE" smtClean="0"/>
              <a:t>06.06.2026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B504EAC-EF55-440D-B63D-4F45AB109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9D0C3FE-1401-42E4-8A22-6D1D0EDF0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891D4-21A1-4294-94A1-A08A88A9CC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6729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B49ECA-8C8F-4335-B116-C82E58944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48882CF-45E3-48A2-A306-69E41A25B3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63FEA6C-D01B-4358-9258-5A80EB62F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7E26-0286-48F8-A9F7-80F1F6B2CD38}" type="datetimeFigureOut">
              <a:rPr lang="de-DE" smtClean="0"/>
              <a:t>06.06.2026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EB2FD21-2717-44DE-9AF9-810926F32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7404C3-0025-416F-80F8-3A389F027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891D4-21A1-4294-94A1-A08A88A9CC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4207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DE1299E9-4734-4EA0-9294-5B5BE55465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11B7A83-34EA-422A-98FD-6FB904E5C6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654C360-C27C-4E98-BF17-6207416AD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7E26-0286-48F8-A9F7-80F1F6B2CD38}" type="datetimeFigureOut">
              <a:rPr lang="de-DE" smtClean="0"/>
              <a:t>06.06.2026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565F410-DB02-41D6-9D20-A75D60BD6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0554B65-6294-4A0D-92F9-A35E69BF8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891D4-21A1-4294-94A1-A08A88A9CC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792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35D8B3-4050-45CA-A8A0-6BD8622A3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3E30815-CEEC-4E9E-A398-9A2D2D1351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C655927-9A6E-4E92-B4FC-AC2D8D5DF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7E26-0286-48F8-A9F7-80F1F6B2CD38}" type="datetimeFigureOut">
              <a:rPr lang="de-DE" smtClean="0"/>
              <a:t>06.06.2026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C1B1C96-190C-43EC-B9A3-C04DF32EE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C1C6F27-36BB-44D4-BFD6-CD070D34D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891D4-21A1-4294-94A1-A08A88A9CC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6321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E38DD7-6296-4C91-81DA-9A2C147AC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F0B1A30-146B-4307-9888-B8DABA4F9F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7ABABE7-64C8-4FB4-887C-DB973C1A9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7E26-0286-48F8-A9F7-80F1F6B2CD38}" type="datetimeFigureOut">
              <a:rPr lang="de-DE" smtClean="0"/>
              <a:t>06.06.2026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CC60C3A-3BC3-4AE9-B5EE-1B262CFF7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2D873AE-4E09-443D-AE25-32EDF3DD5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891D4-21A1-4294-94A1-A08A88A9CC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500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ACEADF-72D9-4CAC-B4AB-C2BEF4E4E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ABDFD6C-4EE4-4374-AAD4-59B057CB5E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89ADC96-6B30-4E54-AB75-E3C1E55457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11C4A85-0814-4850-9999-E0BD8B5C2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7E26-0286-48F8-A9F7-80F1F6B2CD38}" type="datetimeFigureOut">
              <a:rPr lang="de-DE" smtClean="0"/>
              <a:t>06.06.2026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280CF81-4C4C-4705-8A75-7ACDDB469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B225987-F8A4-4153-8FE4-57C0BF0CC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891D4-21A1-4294-94A1-A08A88A9CC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591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EE6560-D6AD-454C-9D36-ECE4836BA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983DB22-EFF8-4C42-90F7-FF038281E4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FF063E0-1085-4AF5-A5B8-56119E6E77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EA16C28-EEAB-42AD-95DE-68727BE4FD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D9DB789-94B3-460A-8928-AF4663ED58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AFA79AC-C33B-4A56-A014-E712B0EAC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7E26-0286-48F8-A9F7-80F1F6B2CD38}" type="datetimeFigureOut">
              <a:rPr lang="de-DE" smtClean="0"/>
              <a:t>06.06.2026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6D74F73-B585-4A33-99F3-F81A45CE6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C154BAB-F287-48E0-8706-271E1F3BD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891D4-21A1-4294-94A1-A08A88A9CC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7725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391766-DD27-4FD9-B622-CA2977AAA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BC6ECD5-AFE9-4A4B-BB9C-02EDE0A6F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7E26-0286-48F8-A9F7-80F1F6B2CD38}" type="datetimeFigureOut">
              <a:rPr lang="de-DE" smtClean="0"/>
              <a:t>06.06.2026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2A50E3F-BDF3-42B7-98F5-750C2023D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E168C98-726C-4F63-8790-A29B1CE9A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891D4-21A1-4294-94A1-A08A88A9CC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1235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3ADFADA-3586-46E8-A7B9-01B6DD23C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7E26-0286-48F8-A9F7-80F1F6B2CD38}" type="datetimeFigureOut">
              <a:rPr lang="de-DE" smtClean="0"/>
              <a:t>06.06.2026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9FE6C08-DCF1-46F0-9287-B694CB4D6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40865F5-C0EE-47F6-9C87-981E9EC01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891D4-21A1-4294-94A1-A08A88A9CC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5116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F4B7FE-9774-464F-AE49-0A79CE010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1DB7569-7B71-4101-A70A-55082EBD8E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95E92C4-ED63-4942-8FDD-B5F35A1914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2AF2E6E-F815-4610-AE50-7508676EE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7E26-0286-48F8-A9F7-80F1F6B2CD38}" type="datetimeFigureOut">
              <a:rPr lang="de-DE" smtClean="0"/>
              <a:t>06.06.2026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37363D6-2397-474B-875B-1FF6E5EB8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FF4BD8F-C335-4B6B-A745-F63F2838A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891D4-21A1-4294-94A1-A08A88A9CC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3895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A06D14-41B4-41D9-ACCE-DB78335CC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6573231-F003-46C0-A176-1397B1725D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FB7F754-CDF8-46A2-8B84-94910D7101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7B4926F-0BB8-4EB1-A6BE-D2E11C70A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7E26-0286-48F8-A9F7-80F1F6B2CD38}" type="datetimeFigureOut">
              <a:rPr lang="de-DE" smtClean="0"/>
              <a:t>06.06.2026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A340A34-F2CE-40E5-9CB3-8A6A037ED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4AEF308-21B3-4ADE-AFDE-019FC6ED8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891D4-21A1-4294-94A1-A08A88A9CC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1675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DCDD831-DA52-42D7-9613-D754272AC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C1CD27F-A421-4765-BD8A-FCE09E3CD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62868F6-F4C4-4235-850F-FA511775C4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07E26-0286-48F8-A9F7-80F1F6B2CD38}" type="datetimeFigureOut">
              <a:rPr lang="de-DE" smtClean="0"/>
              <a:t>06.06.2026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9EF2DC5-B85F-4DAA-AE36-098E0C66ED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7FD979-673A-4E88-A958-8C6C18A328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2891D4-21A1-4294-94A1-A08A88A9CC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2525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bitratenkarte.de/oal/hopfera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42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9E34EC-0A0C-48DD-9C90-3EA2744233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Breitband in Hopferau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A2FFBD0-0FDB-469B-AB01-867390C202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Von 2008 bis 2026</a:t>
            </a:r>
          </a:p>
        </p:txBody>
      </p:sp>
    </p:spTree>
    <p:extLst>
      <p:ext uri="{BB962C8B-B14F-4D97-AF65-F5344CB8AC3E}">
        <p14:creationId xmlns:p14="http://schemas.microsoft.com/office/powerpoint/2010/main" val="32852871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6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85C4E1-E88B-4D3E-BA22-728EC3836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Das war‘s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5E1F928-A303-464B-9CE5-FFA47EA516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pPr marL="0" indent="0" algn="ctr">
              <a:buNone/>
            </a:pPr>
            <a:r>
              <a:rPr lang="de-DE" sz="5400" dirty="0"/>
              <a:t>Danke für Eure Aufmerksamkeit</a:t>
            </a:r>
          </a:p>
        </p:txBody>
      </p:sp>
    </p:spTree>
    <p:extLst>
      <p:ext uri="{BB962C8B-B14F-4D97-AF65-F5344CB8AC3E}">
        <p14:creationId xmlns:p14="http://schemas.microsoft.com/office/powerpoint/2010/main" val="3224660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2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121D3F-5EA6-4A1B-A6BA-5AFFDA5E5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Breitbandausbau bisher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2D8BCA3-1E07-44EB-BE6F-DE09266AD7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2008   Hybridlösung für Vorwahl 08364</a:t>
            </a:r>
          </a:p>
          <a:p>
            <a:r>
              <a:rPr lang="de-DE" dirty="0"/>
              <a:t>2014   Ausbau Nord  : Glasfaser</a:t>
            </a:r>
          </a:p>
          <a:p>
            <a:pPr marL="0" indent="0">
              <a:buNone/>
            </a:pPr>
            <a:r>
              <a:rPr lang="de-DE" dirty="0"/>
              <a:t>               Ausbau Mitte : Kupfer</a:t>
            </a:r>
          </a:p>
          <a:p>
            <a:pPr marL="0" indent="0">
              <a:buNone/>
            </a:pPr>
            <a:r>
              <a:rPr lang="de-DE" dirty="0"/>
              <a:t>               Ausbau Süd     : Glasfaser</a:t>
            </a:r>
          </a:p>
          <a:p>
            <a:r>
              <a:rPr lang="de-DE" dirty="0"/>
              <a:t> 2018  Ausbau über </a:t>
            </a:r>
            <a:r>
              <a:rPr lang="de-DE" dirty="0" err="1"/>
              <a:t>Höfeprogramm</a:t>
            </a:r>
            <a:r>
              <a:rPr lang="de-DE" dirty="0"/>
              <a:t> für restl. Weiler </a:t>
            </a:r>
          </a:p>
          <a:p>
            <a:endParaRPr lang="de-DE" dirty="0">
              <a:hlinkClick r:id="rId2"/>
            </a:endParaRPr>
          </a:p>
          <a:p>
            <a:r>
              <a:rPr lang="de-DE" dirty="0">
                <a:hlinkClick r:id="rId2"/>
              </a:rPr>
              <a:t>https://bitratenkarte.de/oal/hopferau</a:t>
            </a:r>
            <a:endParaRPr lang="de-DE" dirty="0"/>
          </a:p>
          <a:p>
            <a:r>
              <a:rPr lang="de-DE" dirty="0"/>
              <a:t>2020  Start des 3.Verfahrens für Glasfaserausbau im Ortskern</a:t>
            </a:r>
          </a:p>
        </p:txBody>
      </p:sp>
    </p:spTree>
    <p:extLst>
      <p:ext uri="{BB962C8B-B14F-4D97-AF65-F5344CB8AC3E}">
        <p14:creationId xmlns:p14="http://schemas.microsoft.com/office/powerpoint/2010/main" val="354038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EC8464-FE25-4125-8D70-01A6D4D78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Gas- und Glasausbau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FE9CF78-05C4-487D-A56E-684D0232B4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2021 kommt das Angebot von Erdgas Schwaben für den Gasanschluss Hopferau mit gleichzeitiger Verlegung von Leerrohren für die letzte Ausbaustufe für schnelles Internet. </a:t>
            </a:r>
          </a:p>
          <a:p>
            <a:r>
              <a:rPr lang="de-DE" dirty="0"/>
              <a:t>Auch kommt von der Telekom die Zusage, dass dann ein eigenwirtschaftlicher Ausbau seitens der Telekom erfolgen kann. </a:t>
            </a:r>
          </a:p>
          <a:p>
            <a:pPr marL="457200" lvl="1" indent="0">
              <a:buNone/>
            </a:pPr>
            <a:r>
              <a:rPr lang="de-DE" dirty="0"/>
              <a:t>   </a:t>
            </a:r>
          </a:p>
          <a:p>
            <a:pPr marL="457200" lvl="1" indent="0">
              <a:buNone/>
            </a:pPr>
            <a:r>
              <a:rPr lang="de-DE" dirty="0"/>
              <a:t>-&gt;Daraufhin sind wir wieder aus dem Förderprogramm Bayern  ausgestiegen</a:t>
            </a:r>
          </a:p>
        </p:txBody>
      </p:sp>
    </p:spTree>
    <p:extLst>
      <p:ext uri="{BB962C8B-B14F-4D97-AF65-F5344CB8AC3E}">
        <p14:creationId xmlns:p14="http://schemas.microsoft.com/office/powerpoint/2010/main" val="4064974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21C9E1-EE08-4389-A38A-B983FEA47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Telekom: Kein eigenwirtschaftlicher Ausbau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E6B007-A958-460B-8612-4A725B4107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9324F77-1574-403A-91EC-E2B7DB1AFD4B}"/>
              </a:ext>
            </a:extLst>
          </p:cNvPr>
          <p:cNvSpPr txBox="1"/>
          <p:nvPr/>
        </p:nvSpPr>
        <p:spPr>
          <a:xfrm>
            <a:off x="1050758" y="2342148"/>
            <a:ext cx="8943474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de-DE" sz="2800" dirty="0"/>
              <a:t>Telekom hat sich nicht mehr bereit erklärt eigenwirtschaftlich auszubauen. </a:t>
            </a:r>
          </a:p>
          <a:p>
            <a:pPr marL="0" indent="0">
              <a:buNone/>
            </a:pPr>
            <a:r>
              <a:rPr lang="de-DE" sz="2800" dirty="0"/>
              <a:t>Hauptsächlich wurde dies dadurch begründet, dass die Kunden schnelles Internet haben, aber nur der billigste Tarif (d.h. 50Mb so wie bei Kupfer) bestellt wird</a:t>
            </a:r>
            <a:r>
              <a:rPr lang="de-DE" sz="2400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497030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2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CA1247-26F2-4D5D-B6C7-D9446B062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Förderprogramm Bund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CECA71-4F9F-4434-8D4A-633A13AF2A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de-DE" dirty="0"/>
          </a:p>
          <a:p>
            <a:r>
              <a:rPr lang="de-DE" dirty="0"/>
              <a:t>2024 Einstieg in das Lückenschlussprogramm des Bundes</a:t>
            </a:r>
          </a:p>
          <a:p>
            <a:pPr marL="457200" lvl="1" indent="0">
              <a:buNone/>
            </a:pPr>
            <a:r>
              <a:rPr lang="de-DE" dirty="0"/>
              <a:t>Dieses Programm kann für Projekte bis zu einer Wirtschaftlichkeitslücke von max. 1 Million genutzt werden.</a:t>
            </a:r>
          </a:p>
          <a:p>
            <a:pPr marL="457200" lvl="1" indent="0">
              <a:buNone/>
            </a:pPr>
            <a:endParaRPr lang="de-DE" dirty="0"/>
          </a:p>
          <a:p>
            <a:pPr lvl="1"/>
            <a:r>
              <a:rPr lang="de-DE" dirty="0"/>
              <a:t>11/2024 Zusage der Förderung über max.500 000€ vom Bund = 50%</a:t>
            </a:r>
          </a:p>
          <a:p>
            <a:pPr lvl="1"/>
            <a:endParaRPr kumimoji="0" lang="de-DE" alt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/>
            <a: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02.12.2024 Der Förderantrag der Gemeinde Hopferau auf Kofinanzierung des Breitbandausbaus im Lückenschluss-Programm des Bundes nach </a:t>
            </a:r>
            <a:r>
              <a:rPr kumimoji="0" lang="de-DE" altLang="de-DE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KofGibitR</a:t>
            </a:r>
            <a: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2.0, beim Landesamt für Digitalisierung, Breitband und Vermessung ist eingegangen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Weitere Bearbeitung des Antrages nach Auswahlverfahren und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alt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</a:t>
            </a:r>
            <a: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Übermittelung der sich daraus ergebenden förderfähigen Kosten</a:t>
            </a:r>
            <a:endParaRPr kumimoji="0" lang="de-DE" altLang="de-D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de-DE" altLang="de-DE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1"/>
            <a:r>
              <a:rPr lang="de-DE" dirty="0"/>
              <a:t>Gemeinde 10%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675330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1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415695-E6FD-460A-A8B2-E57DBB199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Gigabit- Programm Bund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97368D4-D2C1-4332-9254-D7A4022F8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Vergabe nach Punktesystem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8C6C73D-4F62-4DAF-A106-0D3B999BA70F}"/>
              </a:ext>
            </a:extLst>
          </p:cNvPr>
          <p:cNvSpPr txBox="1"/>
          <p:nvPr/>
        </p:nvSpPr>
        <p:spPr>
          <a:xfrm>
            <a:off x="1042737" y="2551837"/>
            <a:ext cx="8101263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>
              <a:buNone/>
            </a:pPr>
            <a:r>
              <a:rPr lang="de-DE" sz="2800" dirty="0"/>
              <a:t>Das Gigabit-Programm des Bundes wäre für uns nicht in Frage gekommen.</a:t>
            </a:r>
          </a:p>
          <a:p>
            <a:pPr marL="457200" lvl="1" indent="0">
              <a:buNone/>
            </a:pPr>
            <a:r>
              <a:rPr lang="de-DE" sz="2800" dirty="0"/>
              <a:t>Über ein Punktesystem werden hier die Förderungen vergeben. Hopferau hätte auf Grund des guten Breitbandausbaues eine zu geringe Punktzahl erreicht, um in die Förderung zu kommen.  </a:t>
            </a:r>
          </a:p>
        </p:txBody>
      </p:sp>
    </p:spTree>
    <p:extLst>
      <p:ext uri="{BB962C8B-B14F-4D97-AF65-F5344CB8AC3E}">
        <p14:creationId xmlns:p14="http://schemas.microsoft.com/office/powerpoint/2010/main" val="2838814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2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F7334F-C9C4-4C1F-B9CB-40226A864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Lückenschlussprogramm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A64B82D-AEF7-4872-B58D-D8E7E333B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2025 In diesem Jahr ist die Ausschreibung erfolgt. Aufgrund neuer Regularien verzögert sich die endgültige Ausschreibung immer wieder. </a:t>
            </a:r>
          </a:p>
          <a:p>
            <a:r>
              <a:rPr lang="de-DE" dirty="0"/>
              <a:t>Telekom war der billigste Anbieter, hat aber um eine Fristverlängerung zur Abgabe des Angebotes auf den November gebeten. </a:t>
            </a:r>
          </a:p>
          <a:p>
            <a:r>
              <a:rPr lang="de-DE" dirty="0"/>
              <a:t>Weitere Verzögerung:</a:t>
            </a:r>
          </a:p>
          <a:p>
            <a:pPr marL="457200" lvl="1" indent="0">
              <a:buNone/>
            </a:pPr>
            <a:r>
              <a:rPr lang="de-DE" dirty="0"/>
              <a:t>Inzwischen haben wir im Zuge der Erweiterung der Straßenbeleuchtung in Richtung </a:t>
            </a:r>
            <a:r>
              <a:rPr lang="de-DE" dirty="0" err="1"/>
              <a:t>Schorendorf</a:t>
            </a:r>
            <a:r>
              <a:rPr lang="de-DE" dirty="0"/>
              <a:t> auch ein </a:t>
            </a:r>
            <a:r>
              <a:rPr lang="de-DE" dirty="0" err="1"/>
              <a:t>Lehrrohr</a:t>
            </a:r>
            <a:r>
              <a:rPr lang="de-DE" dirty="0"/>
              <a:t> für den Glasfaserausbau mitverlegt. Dieses Rohr war im Angebot nicht berücksichtigt.</a:t>
            </a:r>
          </a:p>
        </p:txBody>
      </p:sp>
    </p:spTree>
    <p:extLst>
      <p:ext uri="{BB962C8B-B14F-4D97-AF65-F5344CB8AC3E}">
        <p14:creationId xmlns:p14="http://schemas.microsoft.com/office/powerpoint/2010/main" val="4106453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4D79F8-3E42-4FE8-9B89-E2821E8CF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Finanzielle Auswirkungen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1C83D3-F735-415A-BA83-D420AED2DB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Beraterleistungen</a:t>
            </a:r>
          </a:p>
          <a:p>
            <a:pPr marL="0" indent="0">
              <a:buNone/>
            </a:pPr>
            <a:r>
              <a:rPr lang="de-DE" dirty="0"/>
              <a:t>Für Berater ist vom Bund ein Zuschuss von 50 000€ genehmigt. Davon sind bereits ca. 29 000€ abgerufen.</a:t>
            </a:r>
          </a:p>
          <a:p>
            <a:r>
              <a:rPr lang="de-DE" dirty="0"/>
              <a:t>Anteil Gemeinde am Breitbandausbau</a:t>
            </a:r>
          </a:p>
          <a:p>
            <a:pPr marL="0" indent="0">
              <a:buNone/>
            </a:pPr>
            <a:r>
              <a:rPr lang="de-DE" dirty="0"/>
              <a:t>Die Gemeinde hat 10% der Gesamtsumme also ca. 81 000€ anteilig zu zahlen. </a:t>
            </a:r>
          </a:p>
          <a:p>
            <a:r>
              <a:rPr lang="de-DE" dirty="0"/>
              <a:t>Der Gesamtbetrag von 813 000€  ist am Ende der Bauzeit fällig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17722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2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4C64D4-4B61-47CA-B338-BBB6A5947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Weitere Schritte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6732278-B9E8-46D2-9A84-FA31A84CD3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Das endgültige Angebot in Höhe von 813 000€ liegt jetzt vor.</a:t>
            </a:r>
          </a:p>
          <a:p>
            <a:pPr marL="0" indent="0">
              <a:buNone/>
            </a:pPr>
            <a:r>
              <a:rPr lang="de-DE" sz="1800" dirty="0">
                <a:solidFill>
                  <a:srgbClr val="000000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Da nur ein Angebot abgegeben wurde ist eine Prüfung der Plausibilität durch das Breitbandzentrum notwendig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 Beschlussvorlage:</a:t>
            </a:r>
          </a:p>
          <a:p>
            <a:pPr algn="just"/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Der Gemeinderat beschließt die Annahme des wirtschaftlichsten Angebotes der Telekom GmbH in Höhe von 813.203,88 €. Der zu erwartende Eigenanteil von 10 % beläuft sich auf 81.320,39 €. Die Verwaltung wird beauftragt die weiteren Schritte zu veranlassen. </a:t>
            </a:r>
            <a:endParaRPr lang="de-DE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de-DE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Wenn alle Unterlagen geprüft sind, werden diese veröffentlicht und ab diesem Zeitpunkt läuft der Termin für die endgültige Fertigstellung (ca. 29 Monate)</a:t>
            </a:r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 algn="just"/>
            <a:r>
              <a:rPr lang="de-DE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Nächster Schritt</a:t>
            </a:r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Abschluss des Kooperationsvertrages mit der Telekom</a:t>
            </a:r>
          </a:p>
          <a:p>
            <a:pPr marL="0" indent="0">
              <a:buNone/>
            </a:pPr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76208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547</Words>
  <Application>Microsoft Office PowerPoint</Application>
  <PresentationFormat>Breitbild</PresentationFormat>
  <Paragraphs>62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Helvetica</vt:lpstr>
      <vt:lpstr>Office</vt:lpstr>
      <vt:lpstr>Breitband in Hopferau</vt:lpstr>
      <vt:lpstr>Breitbandausbau bisher </vt:lpstr>
      <vt:lpstr>Gas- und Glasausbau</vt:lpstr>
      <vt:lpstr>Telekom: Kein eigenwirtschaftlicher Ausbau</vt:lpstr>
      <vt:lpstr>Förderprogramm Bund </vt:lpstr>
      <vt:lpstr>Gigabit- Programm Bund</vt:lpstr>
      <vt:lpstr>Lückenschlussprogramm</vt:lpstr>
      <vt:lpstr>Finanzielle Auswirkungen</vt:lpstr>
      <vt:lpstr>Weitere Schritte</vt:lpstr>
      <vt:lpstr>Das war‘s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Breitband in Hopferau</dc:title>
  <dc:creator>Xaver Dopfer</dc:creator>
  <cp:lastModifiedBy>Xaver Dopfer</cp:lastModifiedBy>
  <cp:revision>21</cp:revision>
  <dcterms:created xsi:type="dcterms:W3CDTF">2026-05-25T15:30:59Z</dcterms:created>
  <dcterms:modified xsi:type="dcterms:W3CDTF">2026-06-06T13:46:34Z</dcterms:modified>
</cp:coreProperties>
</file>